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8" r:id="rId12"/>
    <p:sldId id="270" r:id="rId13"/>
    <p:sldId id="271" r:id="rId14"/>
    <p:sldId id="272" r:id="rId15"/>
    <p:sldId id="273" r:id="rId16"/>
    <p:sldId id="274" r:id="rId17"/>
    <p:sldId id="275" r:id="rId18"/>
    <p:sldId id="266" r:id="rId19"/>
    <p:sldId id="276" r:id="rId20"/>
    <p:sldId id="277" r:id="rId21"/>
    <p:sldId id="278" r:id="rId22"/>
    <p:sldId id="269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6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03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63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765B2-A08E-A34A-8E55-CC09C9224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F37A8C-9091-6BF5-3ACE-FB3F7571B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1201A-D234-C444-06FA-1431291EE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57F37-59C7-6266-9B37-B7302F86D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1F73A-5991-4F1C-DED0-49E5D516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333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81522-1861-6E79-3BF2-52D43B41D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D039CB-16C1-412A-7881-B9C6ECD5B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FEC01-700E-AE6B-ADD0-54F3153DC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9DFCD-7D9E-61BC-35CD-9E831E05B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7EAAC3-6A21-AEBC-DEC1-18C0DBE47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8651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8F564-A07A-F8B1-BA06-85D8735E4F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108CD-DD5F-510F-CF24-88F1F33CA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9ECED-E2BC-4FBB-B5E9-705BC80AC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3517B-D09E-7225-8E8D-C23C6AA97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A4CEF-153E-8BFC-E15A-60348F594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785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79E1-9566-AA23-975B-24623CBC2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19336-344E-489F-1F7C-F817E240C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5D500-892C-FE8F-BF4D-28A533666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12E62-DFBB-1C55-5A6E-DD331B7FE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0D4F0-FAA0-84C0-266B-828029A08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3905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F9AC8-32BA-F8CD-A470-C6E8E13C3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EE703-3AC1-BFE6-A338-B6AE11CB2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EDD43-1769-9EED-26B2-4911EC697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6965D-0DE4-AC7B-F1B9-611C50ED0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95E55-429A-972C-DEFC-48A68EE0B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432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FB986-C6A1-9995-F1E4-35206435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23B7C-3A7E-E28C-9A08-6A61C9273A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4C2CBE-7EF9-3FCE-2548-93B6D20F5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0CE99C-D34E-715A-A45C-9D7829D72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39266-0A68-3E68-0C0C-343C48B49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5EFDD-70ED-4C1F-3F53-A889443ED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0173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436D8-2667-AE6F-7454-B175D14C7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46DCA-7D2A-1643-B8D7-FB480E0B2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34FB26-157D-5D2A-AB53-13EF141B20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EA6323-BAFA-3E67-78F0-B32A4648C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0A4B68-171F-6293-88AA-B7BDD639F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CFD28-E215-A096-8CC1-195D58E22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96093E-A885-BC3C-2F0C-D939CD7AA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765EC6-7A8E-D049-067C-727CA94C4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5174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8C703-A9C2-5594-D040-0EFB157FF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78D791-013E-CB77-3C0E-842150287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188D5D-CE68-D9E2-34D7-3BFACF4B4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45D62D-DC63-64CC-92B7-924343145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859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3BB7EF-1CB8-A9B9-32DC-081359D65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1AD6B7-F406-40E7-3AB7-651FDF42E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ACBC8-240A-AB08-77D1-381DD3C01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721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DA329-4E71-3893-3690-99338120D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F00AF-6720-86BA-13FD-4EE205A9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C0CDE-5947-4421-52A6-392422FF9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56561E-96BF-EEC6-D410-5E7491898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4A179F-8025-5C10-13A3-5730FE06B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40786-E3B4-96AB-D1CF-6A9F78D7E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7216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F6073-389C-0F2D-A12E-9F5A06556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9E72B4-8E78-6F54-3E40-A30EBA4BA0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729D8-DE2E-4ABD-BCA5-E9998F8F7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88B8B-4E37-0C5B-FFE8-B8CA0A3A6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6478DA-6C63-1139-EE20-4D40772E8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C2A77-1488-17A4-5619-46B98DE78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1410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E63FCB-8D07-6095-6513-AA87F1C9F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D2B9D-AD4D-0335-AD3B-A340BAE13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4E273-432C-EEE4-6290-EA81174294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9A12D-EFC2-467E-9089-3B9966FD2A5C}" type="datetimeFigureOut">
              <a:rPr lang="en-IN" smtClean="0"/>
              <a:pPr/>
              <a:t>07-03-2023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366CF-464F-DC17-A02D-2B6FD6565A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FA19B-BFAD-D952-98DD-E14493A5F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E8CEB-8879-4A27-8071-2758DA5861B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145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DC962-1B59-796D-72EC-0DB54C29B1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08- List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5B7D00-868A-B894-D1D3-6B3A3C74CD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Intro to list and its related operations</a:t>
            </a:r>
          </a:p>
        </p:txBody>
      </p:sp>
    </p:spTree>
    <p:extLst>
      <p:ext uri="{BB962C8B-B14F-4D97-AF65-F5344CB8AC3E}">
        <p14:creationId xmlns:p14="http://schemas.microsoft.com/office/powerpoint/2010/main" val="3973766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List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Joining Lists</a:t>
            </a:r>
          </a:p>
          <a:p>
            <a:r>
              <a:rPr lang="en-IN" dirty="0"/>
              <a:t>Repeating or Replicating Lists</a:t>
            </a:r>
          </a:p>
          <a:p>
            <a:r>
              <a:rPr lang="en-IN" dirty="0"/>
              <a:t>Slicing Lists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Joining lists(+ operator)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Similar to string concatenation, 2 list can also be concatenated into a new list having elements of the parent lists.</a:t>
            </a:r>
          </a:p>
          <a:p>
            <a:r>
              <a:rPr lang="en-IN" dirty="0"/>
              <a:t>To perform this, we use + operator.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00100" y="3576638"/>
            <a:ext cx="10153650" cy="22290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28674"/>
            <a:ext cx="12190571" cy="5114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Repeating or replicating lists (* operator)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Like strings we can use * operator to replicate a list specified number of times</a:t>
            </a:r>
          </a:p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2809875"/>
            <a:ext cx="7943850" cy="2428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75077" y="3714750"/>
            <a:ext cx="4715322" cy="2938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Slicing the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List slices, lie string slices are the sub part of a list extracted out.</a:t>
            </a:r>
          </a:p>
          <a:p>
            <a:r>
              <a:rPr lang="en-IN" dirty="0"/>
              <a:t>FORMAT: </a:t>
            </a:r>
            <a:r>
              <a:rPr lang="en-IN" dirty="0" err="1"/>
              <a:t>seq</a:t>
            </a:r>
            <a:r>
              <a:rPr lang="en-IN" dirty="0"/>
              <a:t> = L[</a:t>
            </a:r>
            <a:r>
              <a:rPr lang="en-IN" dirty="0" err="1"/>
              <a:t>start:stop</a:t>
            </a:r>
            <a:r>
              <a:rPr lang="en-IN" dirty="0"/>
              <a:t>]</a:t>
            </a:r>
          </a:p>
          <a:p>
            <a:r>
              <a:rPr lang="en-IN" dirty="0"/>
              <a:t>Variable </a:t>
            </a:r>
            <a:r>
              <a:rPr lang="en-IN" dirty="0" err="1"/>
              <a:t>seq</a:t>
            </a:r>
            <a:r>
              <a:rPr lang="en-IN" dirty="0"/>
              <a:t> </a:t>
            </a:r>
            <a:r>
              <a:rPr lang="en-IN" dirty="0" err="1"/>
              <a:t>wil</a:t>
            </a:r>
            <a:r>
              <a:rPr lang="en-IN" dirty="0"/>
              <a:t> have elements of lists L on indexes start, start+1, start+2, ..... , stop-2, stop-1.</a:t>
            </a:r>
            <a:r>
              <a:rPr lang="en-US" dirty="0"/>
              <a:t> (Similar to string slicing)</a:t>
            </a:r>
            <a:endParaRPr lang="en-I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71625" y="3863097"/>
            <a:ext cx="7981950" cy="29949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225425"/>
            <a:ext cx="10515600" cy="4351338"/>
          </a:xfrm>
        </p:spPr>
        <p:txBody>
          <a:bodyPr/>
          <a:lstStyle/>
          <a:p>
            <a:r>
              <a:rPr lang="en-IN" dirty="0"/>
              <a:t>List also supports slice steps:</a:t>
            </a:r>
          </a:p>
          <a:p>
            <a:pPr>
              <a:buNone/>
            </a:pPr>
            <a:r>
              <a:rPr lang="en-IN" dirty="0"/>
              <a:t>FORMAT: </a:t>
            </a:r>
            <a:r>
              <a:rPr lang="en-IN" dirty="0" err="1"/>
              <a:t>seq</a:t>
            </a:r>
            <a:r>
              <a:rPr lang="en-IN" dirty="0"/>
              <a:t> = L[</a:t>
            </a:r>
            <a:r>
              <a:rPr lang="en-IN" dirty="0" err="1"/>
              <a:t>start:stop:step</a:t>
            </a:r>
            <a:r>
              <a:rPr lang="en-IN" dirty="0"/>
              <a:t>]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72222" y="1453364"/>
            <a:ext cx="7557528" cy="3690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14550" y="5391150"/>
            <a:ext cx="7105650" cy="146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800"/>
            <a:ext cx="10515600" cy="1325563"/>
          </a:xfrm>
        </p:spPr>
        <p:txBody>
          <a:bodyPr/>
          <a:lstStyle/>
          <a:p>
            <a:r>
              <a:rPr lang="en-IN" dirty="0"/>
              <a:t>List Manipulation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625" y="1376363"/>
            <a:ext cx="11334750" cy="5153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50" y="1042988"/>
            <a:ext cx="11995878" cy="412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9375"/>
            <a:ext cx="10515600" cy="1325563"/>
          </a:xfrm>
        </p:spPr>
        <p:txBody>
          <a:bodyPr/>
          <a:lstStyle/>
          <a:p>
            <a:r>
              <a:rPr lang="en-IN" dirty="0"/>
              <a:t>Functions in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1575"/>
            <a:ext cx="10515600" cy="5429251"/>
          </a:xfrm>
        </p:spPr>
        <p:txBody>
          <a:bodyPr>
            <a:normAutofit fontScale="92500" lnSpcReduction="10000"/>
          </a:bodyPr>
          <a:lstStyle/>
          <a:p>
            <a:r>
              <a:rPr lang="en-IN" sz="3200" dirty="0"/>
              <a:t>append() and pop()</a:t>
            </a:r>
          </a:p>
          <a:p>
            <a:r>
              <a:rPr lang="en-IN" sz="3200" dirty="0"/>
              <a:t>index assignment</a:t>
            </a:r>
          </a:p>
          <a:p>
            <a:r>
              <a:rPr lang="en-IN" sz="3200" dirty="0"/>
              <a:t>Deleting list (del)</a:t>
            </a:r>
          </a:p>
          <a:p>
            <a:r>
              <a:rPr lang="en-IN" sz="3200" dirty="0"/>
              <a:t>index()</a:t>
            </a:r>
          </a:p>
          <a:p>
            <a:r>
              <a:rPr lang="en-IN" sz="3200" dirty="0"/>
              <a:t>extend()</a:t>
            </a:r>
          </a:p>
          <a:p>
            <a:r>
              <a:rPr lang="en-IN" sz="3200" dirty="0"/>
              <a:t>insert() and remove()</a:t>
            </a:r>
          </a:p>
          <a:p>
            <a:r>
              <a:rPr lang="en-IN" sz="3200" dirty="0"/>
              <a:t>clear()</a:t>
            </a:r>
          </a:p>
          <a:p>
            <a:r>
              <a:rPr lang="en-IN" sz="3200" dirty="0"/>
              <a:t>count()</a:t>
            </a:r>
          </a:p>
          <a:p>
            <a:r>
              <a:rPr lang="en-IN" sz="3200" dirty="0"/>
              <a:t>reverse() and reversed()</a:t>
            </a:r>
          </a:p>
          <a:p>
            <a:r>
              <a:rPr lang="en-IN" sz="3200" dirty="0"/>
              <a:t>sort() and sorted()</a:t>
            </a:r>
          </a:p>
          <a:p>
            <a:pPr>
              <a:buNone/>
            </a:pPr>
            <a:r>
              <a:rPr lang="en-IN" sz="3200" dirty="0"/>
              <a:t>....... and many more..!!!!</a:t>
            </a:r>
            <a:endParaRPr lang="en-US" sz="32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7950"/>
            <a:ext cx="10515600" cy="1325563"/>
          </a:xfrm>
        </p:spPr>
        <p:txBody>
          <a:bodyPr/>
          <a:lstStyle/>
          <a:p>
            <a:r>
              <a:rPr lang="en-IN" dirty="0"/>
              <a:t>append() AND pop()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070" y="1285875"/>
            <a:ext cx="11229975" cy="5376864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append() method adds a single item to the end of the list.</a:t>
            </a:r>
          </a:p>
          <a:p>
            <a:pPr>
              <a:buNone/>
            </a:pPr>
            <a:r>
              <a:rPr lang="en-IN" dirty="0"/>
              <a:t>FORMAT : </a:t>
            </a:r>
            <a:r>
              <a:rPr lang="en-IN" dirty="0" err="1"/>
              <a:t>L.append</a:t>
            </a:r>
            <a:r>
              <a:rPr lang="en-IN" dirty="0"/>
              <a:t>(&lt;item&gt;)</a:t>
            </a:r>
          </a:p>
          <a:p>
            <a:pPr>
              <a:buNone/>
            </a:pPr>
            <a:r>
              <a:rPr lang="en-IN" dirty="0"/>
              <a:t>Example: l =[1,2,3,4,5,6]</a:t>
            </a:r>
          </a:p>
          <a:p>
            <a:pPr>
              <a:buNone/>
            </a:pPr>
            <a:r>
              <a:rPr lang="en-IN" dirty="0"/>
              <a:t>.</a:t>
            </a:r>
            <a:r>
              <a:rPr lang="en-IN" dirty="0" err="1"/>
              <a:t>l.append</a:t>
            </a:r>
            <a:r>
              <a:rPr lang="en-IN" dirty="0"/>
              <a:t>(‘a’)</a:t>
            </a:r>
          </a:p>
          <a:p>
            <a:pPr>
              <a:buNone/>
            </a:pPr>
            <a:r>
              <a:rPr lang="en-IN" dirty="0"/>
              <a:t>print(l) 	#Output: [1,2,3,4,5,6,’a’]</a:t>
            </a:r>
          </a:p>
          <a:p>
            <a:pPr>
              <a:buNone/>
            </a:pPr>
            <a:endParaRPr lang="en-IN" dirty="0"/>
          </a:p>
          <a:p>
            <a:r>
              <a:rPr lang="en-IN" dirty="0"/>
              <a:t>pop() method removes and return single element from the list.</a:t>
            </a:r>
          </a:p>
          <a:p>
            <a:r>
              <a:rPr lang="en-IN" dirty="0"/>
              <a:t>Index is optional; if skipped, last element is deleted.</a:t>
            </a:r>
          </a:p>
          <a:p>
            <a:pPr>
              <a:buNone/>
            </a:pPr>
            <a:r>
              <a:rPr lang="en-IN" dirty="0"/>
              <a:t>FORMAT : L.pop(&lt;index&gt;)</a:t>
            </a:r>
          </a:p>
          <a:p>
            <a:pPr>
              <a:buNone/>
            </a:pPr>
            <a:r>
              <a:rPr lang="en-IN" dirty="0"/>
              <a:t>Example: l = [1,2,3,4,5,6,7]</a:t>
            </a:r>
          </a:p>
          <a:p>
            <a:pPr>
              <a:buNone/>
            </a:pPr>
            <a:r>
              <a:rPr lang="en-IN" dirty="0"/>
              <a:t>l.pop(5)  	#removes and returns 5</a:t>
            </a:r>
            <a:r>
              <a:rPr lang="en-IN" baseline="30000" dirty="0"/>
              <a:t>th</a:t>
            </a:r>
            <a:r>
              <a:rPr lang="en-IN" dirty="0"/>
              <a:t> index value</a:t>
            </a:r>
          </a:p>
          <a:p>
            <a:pPr>
              <a:buNone/>
            </a:pPr>
            <a:r>
              <a:rPr lang="en-IN" dirty="0"/>
              <a:t>l.pop() 		#removes last element in the list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4CAB1-F5DB-663E-FC39-364784561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Lists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3DA2A-4198-AFD3-7BAB-ECCEA2C53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Python lists are containers that are used to store list of heterogeneous values.</a:t>
            </a:r>
          </a:p>
          <a:p>
            <a:r>
              <a:rPr lang="en-IN" dirty="0"/>
              <a:t>Python lists are mutable. That means we can change the elements inside the list.</a:t>
            </a:r>
          </a:p>
          <a:p>
            <a:r>
              <a:rPr lang="en-IN" dirty="0"/>
              <a:t>Lists are similar to strings and tuples (they store sequence of characters), but strings and tuples are immutable.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28136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9268" y="0"/>
            <a:ext cx="11394515" cy="6460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434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Index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update or change an element of the list in place, we just have to assign new value to the element’s index as per format:</a:t>
            </a:r>
          </a:p>
          <a:p>
            <a:pPr>
              <a:buNone/>
            </a:pPr>
            <a:r>
              <a:rPr lang="en-IN" dirty="0"/>
              <a:t>FORMAT : L[index] = &lt;new value&gt;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9304" y="3352800"/>
            <a:ext cx="11958396" cy="2652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IN" dirty="0"/>
              <a:t>Deleting Elements from a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7000"/>
            <a:ext cx="10515600" cy="4351338"/>
          </a:xfrm>
        </p:spPr>
        <p:txBody>
          <a:bodyPr/>
          <a:lstStyle/>
          <a:p>
            <a:pPr>
              <a:buNone/>
            </a:pPr>
            <a:r>
              <a:rPr lang="en-IN" dirty="0"/>
              <a:t>The del statement can be used to remove an individual item or remove all items identified by a slice.</a:t>
            </a:r>
          </a:p>
          <a:p>
            <a:pPr>
              <a:buNone/>
            </a:pPr>
            <a:r>
              <a:rPr lang="en-IN" dirty="0"/>
              <a:t>FORMAT: del List[&lt;index&gt;]	#to remove element at index</a:t>
            </a:r>
          </a:p>
          <a:p>
            <a:pPr>
              <a:buNone/>
            </a:pPr>
            <a:r>
              <a:rPr lang="en-IN" dirty="0"/>
              <a:t>		del List[&lt;start&gt;:&lt;stop&gt;]	#to remove elements in the list slice</a:t>
            </a:r>
          </a:p>
          <a:p>
            <a:pPr>
              <a:buNone/>
            </a:pPr>
            <a:r>
              <a:rPr lang="en-IN" dirty="0"/>
              <a:t>Note: del List 	#it will delete all elements and list object.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1" y="3943350"/>
            <a:ext cx="9058274" cy="2771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82279" y="1481137"/>
            <a:ext cx="5076825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index()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function return the index of first matched item from the list.</a:t>
            </a:r>
          </a:p>
          <a:p>
            <a:pPr>
              <a:buNone/>
            </a:pPr>
            <a:r>
              <a:rPr lang="en-IN" dirty="0"/>
              <a:t>FORMAT: </a:t>
            </a:r>
            <a:r>
              <a:rPr lang="en-IN" dirty="0" err="1"/>
              <a:t>List.index</a:t>
            </a:r>
            <a:r>
              <a:rPr lang="en-IN" dirty="0"/>
              <a:t>(&lt;item&gt;)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99503" y="2971800"/>
            <a:ext cx="10206647" cy="380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extend()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Also used for adding multiple elements given </a:t>
            </a:r>
            <a:r>
              <a:rPr lang="en-IN" dirty="0" err="1"/>
              <a:t>i</a:t>
            </a:r>
            <a:r>
              <a:rPr lang="en-IN" dirty="0"/>
              <a:t> the form of a list to a list.</a:t>
            </a:r>
          </a:p>
          <a:p>
            <a:pPr>
              <a:buNone/>
            </a:pPr>
            <a:r>
              <a:rPr lang="en-IN" dirty="0"/>
              <a:t>FORMAT: </a:t>
            </a:r>
            <a:r>
              <a:rPr lang="en-IN" dirty="0" err="1"/>
              <a:t>List.extend</a:t>
            </a:r>
            <a:r>
              <a:rPr lang="en-IN" dirty="0"/>
              <a:t>(&lt;list&gt;)</a:t>
            </a:r>
            <a:endParaRPr lang="en-US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52601" y="3192561"/>
            <a:ext cx="7762874" cy="3636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542925"/>
            <a:ext cx="12192000" cy="605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21785" y="72960"/>
            <a:ext cx="9650990" cy="6699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IN" dirty="0"/>
              <a:t>insert()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54100"/>
            <a:ext cx="10515600" cy="4351338"/>
          </a:xfrm>
        </p:spPr>
        <p:txBody>
          <a:bodyPr/>
          <a:lstStyle/>
          <a:p>
            <a:r>
              <a:rPr lang="en-IN" dirty="0"/>
              <a:t>insert() method is also insertion method for lists, like append() and. extend().</a:t>
            </a:r>
          </a:p>
          <a:p>
            <a:r>
              <a:rPr lang="en-IN" dirty="0"/>
              <a:t>insert() function inserts an tem at a given position.</a:t>
            </a:r>
          </a:p>
          <a:p>
            <a:pPr>
              <a:buNone/>
            </a:pPr>
            <a:r>
              <a:rPr lang="en-IN" dirty="0"/>
              <a:t>FORMAT: </a:t>
            </a:r>
            <a:r>
              <a:rPr lang="en-IN" dirty="0" err="1"/>
              <a:t>List.insert</a:t>
            </a:r>
            <a:r>
              <a:rPr lang="en-IN" dirty="0"/>
              <a:t>(&lt;position&gt;,&lt;item&gt;)</a:t>
            </a:r>
          </a:p>
          <a:p>
            <a:pPr>
              <a:buNone/>
            </a:pPr>
            <a:r>
              <a:rPr lang="en-IN" dirty="0"/>
              <a:t>,pos = index of the element before which second argument &lt;item&gt; is to be added.</a:t>
            </a:r>
          </a:p>
          <a:p>
            <a:pPr>
              <a:buNone/>
            </a:pPr>
            <a:r>
              <a:rPr lang="en-IN" dirty="0"/>
              <a:t>T1 = [‘a’, ‘e’, ‘u’]</a:t>
            </a:r>
          </a:p>
          <a:p>
            <a:pPr>
              <a:buNone/>
            </a:pPr>
            <a:r>
              <a:rPr lang="en-IN" dirty="0"/>
              <a:t>T1.insert(2,’i’) Output: [‘a’, ‘e’, ‘</a:t>
            </a:r>
            <a:r>
              <a:rPr lang="en-IN" dirty="0" err="1"/>
              <a:t>i</a:t>
            </a:r>
            <a:r>
              <a:rPr lang="en-IN" dirty="0"/>
              <a:t>’, ‘u’]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8123" y="4829175"/>
            <a:ext cx="11591927" cy="1943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F8E0F-3086-E81D-E9F6-902AFA40D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Lists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DD979-CDB1-F75D-EADF-E72F1E4C2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Empty lists :</a:t>
            </a:r>
          </a:p>
          <a:p>
            <a:pPr>
              <a:buNone/>
            </a:pPr>
            <a:r>
              <a:rPr lang="en-IN" dirty="0"/>
              <a:t>l = list()	or	l =[]</a:t>
            </a:r>
          </a:p>
          <a:p>
            <a:r>
              <a:rPr lang="en-IN" dirty="0"/>
              <a:t>Non-Empty lists:</a:t>
            </a:r>
          </a:p>
          <a:p>
            <a:pPr>
              <a:buNone/>
            </a:pPr>
            <a:r>
              <a:rPr lang="en-IN" dirty="0"/>
              <a:t>l = [value1,value2,....]	or  l = [‘123’ , 456 , 7.89]</a:t>
            </a:r>
          </a:p>
          <a:p>
            <a:r>
              <a:rPr lang="en-IN" dirty="0"/>
              <a:t>Nested lists:</a:t>
            </a:r>
          </a:p>
          <a:p>
            <a:pPr>
              <a:buNone/>
            </a:pPr>
            <a:r>
              <a:rPr lang="en-IN" dirty="0"/>
              <a:t>l = [1 , 2 , [38 , 49] , 6]</a:t>
            </a:r>
          </a:p>
          <a:p>
            <a:r>
              <a:rPr lang="en-IN" dirty="0"/>
              <a:t>Creating list from existing sequences:</a:t>
            </a:r>
          </a:p>
          <a:p>
            <a:pPr>
              <a:buNone/>
            </a:pPr>
            <a:r>
              <a:rPr lang="en-IN" dirty="0"/>
              <a:t>l = list(&lt;sequence&gt;)   #show this example..!!</a:t>
            </a:r>
          </a:p>
        </p:txBody>
      </p:sp>
    </p:spTree>
    <p:extLst>
      <p:ext uri="{BB962C8B-B14F-4D97-AF65-F5344CB8AC3E}">
        <p14:creationId xmlns:p14="http://schemas.microsoft.com/office/powerpoint/2010/main" val="2161960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225"/>
            <a:ext cx="10515600" cy="1325563"/>
          </a:xfrm>
        </p:spPr>
        <p:txBody>
          <a:bodyPr/>
          <a:lstStyle/>
          <a:p>
            <a:r>
              <a:rPr lang="en-IN" dirty="0"/>
              <a:t>remove()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54100"/>
            <a:ext cx="10515600" cy="4351338"/>
          </a:xfrm>
        </p:spPr>
        <p:txBody>
          <a:bodyPr/>
          <a:lstStyle/>
          <a:p>
            <a:r>
              <a:rPr lang="en-IN" dirty="0"/>
              <a:t>pop() removes an element whose position is given.</a:t>
            </a:r>
          </a:p>
          <a:p>
            <a:r>
              <a:rPr lang="en-IN" dirty="0"/>
              <a:t>remove() method removes the first occurrences of given item from list.		FORMAT: </a:t>
            </a:r>
            <a:r>
              <a:rPr lang="en-IN" dirty="0" err="1"/>
              <a:t>List.remove</a:t>
            </a:r>
            <a:r>
              <a:rPr lang="en-IN" dirty="0"/>
              <a:t>(&lt;item&gt;)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2486026"/>
            <a:ext cx="9315450" cy="428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clear()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Method removes all the items from the list and the list becomes empty list after this function.</a:t>
            </a:r>
          </a:p>
          <a:p>
            <a:pPr>
              <a:buNone/>
            </a:pPr>
            <a:r>
              <a:rPr lang="en-IN" dirty="0"/>
              <a:t>FORMAT: </a:t>
            </a:r>
            <a:r>
              <a:rPr lang="en-IN" dirty="0" err="1"/>
              <a:t>List.clear</a:t>
            </a:r>
            <a:r>
              <a:rPr lang="en-IN" dirty="0"/>
              <a:t>()</a:t>
            </a:r>
          </a:p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3413" y="3705225"/>
            <a:ext cx="10982325" cy="2419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Function returns the count of the item that you passed a argument.</a:t>
            </a:r>
          </a:p>
          <a:p>
            <a:r>
              <a:rPr lang="en-IN" dirty="0"/>
              <a:t>If the given item is not in the list it return zero.</a:t>
            </a:r>
          </a:p>
          <a:p>
            <a:pPr>
              <a:buNone/>
            </a:pPr>
            <a:r>
              <a:rPr lang="en-IN" dirty="0"/>
              <a:t>FORMAT: </a:t>
            </a:r>
            <a:r>
              <a:rPr lang="en-IN" dirty="0" err="1"/>
              <a:t>List.count</a:t>
            </a:r>
            <a:r>
              <a:rPr lang="en-IN" dirty="0"/>
              <a:t>(&lt;item&gt;)</a:t>
            </a:r>
          </a:p>
          <a:p>
            <a:pPr>
              <a:buNone/>
            </a:pPr>
            <a:r>
              <a:rPr lang="en-IN" dirty="0"/>
              <a:t>L1 = [13,18,20,10,18,23]</a:t>
            </a:r>
          </a:p>
          <a:p>
            <a:pPr>
              <a:buNone/>
            </a:pPr>
            <a:r>
              <a:rPr lang="en-IN" dirty="0"/>
              <a:t>L1.count(18)		#Output: 2</a:t>
            </a:r>
          </a:p>
          <a:p>
            <a:pPr>
              <a:buNone/>
            </a:pPr>
            <a:r>
              <a:rPr lang="en-IN" dirty="0"/>
              <a:t>L1.count(13)		#Output: 1</a:t>
            </a:r>
          </a:p>
          <a:p>
            <a:pPr>
              <a:buNone/>
            </a:pPr>
            <a:r>
              <a:rPr lang="en-IN" dirty="0"/>
              <a:t>L1.count(11)		#Output: 0</a:t>
            </a:r>
          </a:p>
          <a:p>
            <a:pPr>
              <a:buNone/>
            </a:pPr>
            <a:endParaRPr lang="en-IN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7950"/>
            <a:ext cx="10515600" cy="1325563"/>
          </a:xfrm>
        </p:spPr>
        <p:txBody>
          <a:bodyPr/>
          <a:lstStyle/>
          <a:p>
            <a:r>
              <a:rPr lang="en-IN" dirty="0"/>
              <a:t>reverse()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25550"/>
            <a:ext cx="10515600" cy="4351338"/>
          </a:xfrm>
        </p:spPr>
        <p:txBody>
          <a:bodyPr/>
          <a:lstStyle/>
          <a:p>
            <a:r>
              <a:rPr lang="en-IN" dirty="0"/>
              <a:t>reverse() d=function reverses the items of the list.</a:t>
            </a:r>
          </a:p>
          <a:p>
            <a:pPr>
              <a:buNone/>
            </a:pPr>
            <a:r>
              <a:rPr lang="en-IN" dirty="0"/>
              <a:t>FORMAT: </a:t>
            </a:r>
            <a:r>
              <a:rPr lang="en-IN" dirty="0" err="1"/>
              <a:t>List.reverse</a:t>
            </a:r>
            <a:r>
              <a:rPr lang="en-IN" dirty="0"/>
              <a:t>()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1514" y="2294758"/>
            <a:ext cx="10929936" cy="4106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800"/>
            <a:ext cx="10515600" cy="1325563"/>
          </a:xfrm>
        </p:spPr>
        <p:txBody>
          <a:bodyPr/>
          <a:lstStyle/>
          <a:p>
            <a:r>
              <a:rPr lang="en-IN" dirty="0"/>
              <a:t>sort()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68400"/>
            <a:ext cx="10515600" cy="4351338"/>
          </a:xfrm>
        </p:spPr>
        <p:txBody>
          <a:bodyPr/>
          <a:lstStyle/>
          <a:p>
            <a:r>
              <a:rPr lang="en-IN" dirty="0"/>
              <a:t>sort() function sorts the items of the list, by default </a:t>
            </a:r>
            <a:r>
              <a:rPr lang="en-IN" dirty="0" err="1"/>
              <a:t>i</a:t>
            </a:r>
            <a:r>
              <a:rPr lang="en-IN" dirty="0"/>
              <a:t> increasing order.</a:t>
            </a:r>
          </a:p>
          <a:p>
            <a:pPr>
              <a:buNone/>
            </a:pPr>
            <a:r>
              <a:rPr lang="en-IN" dirty="0"/>
              <a:t>FORMAT: </a:t>
            </a:r>
            <a:r>
              <a:rPr lang="en-IN" dirty="0" err="1"/>
              <a:t>List.sort</a:t>
            </a:r>
            <a:r>
              <a:rPr lang="en-IN" dirty="0"/>
              <a:t>()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1963" y="2286000"/>
            <a:ext cx="11168062" cy="435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P1: Program to find the minimum and maximum element from a list of elements along with its index in the lists.</a:t>
            </a:r>
          </a:p>
          <a:p>
            <a:r>
              <a:rPr lang="en-IN" dirty="0"/>
              <a:t>P2: Calculate the mean of a given list numbers.</a:t>
            </a:r>
          </a:p>
          <a:p>
            <a:r>
              <a:rPr lang="en-IN" dirty="0"/>
              <a:t>P3: Program to search for an element in a given list of numbers.(Linear Search)</a:t>
            </a:r>
          </a:p>
          <a:p>
            <a:r>
              <a:rPr lang="en-IN" dirty="0"/>
              <a:t>P4: Program to count frequency of a given element in a list of elements.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2B1C1-3872-6800-579E-D9B04CEB5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Lists</a:t>
            </a:r>
            <a:endParaRPr lang="en-I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FADD979-CDB1-F75D-EADF-E72F1E4C2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IN" dirty="0"/>
              <a:t>Lists are collection of elements just like string(collection of characters).</a:t>
            </a:r>
          </a:p>
          <a:p>
            <a:r>
              <a:rPr lang="en-IN" dirty="0"/>
              <a:t>Therefore we imply similar loop structures for lists.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0722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99125"/>
            <a:ext cx="10515600" cy="1325563"/>
          </a:xfrm>
        </p:spPr>
        <p:txBody>
          <a:bodyPr/>
          <a:lstStyle/>
          <a:p>
            <a:r>
              <a:rPr lang="en-IN" dirty="0"/>
              <a:t>Similarity of lists with strings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1345" y="1040307"/>
            <a:ext cx="10842455" cy="547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192102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Accessing Individual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2250"/>
            <a:ext cx="10515600" cy="4351338"/>
          </a:xfrm>
        </p:spPr>
        <p:txBody>
          <a:bodyPr/>
          <a:lstStyle/>
          <a:p>
            <a:r>
              <a:rPr lang="en-IN" dirty="0"/>
              <a:t>Try out with vowels = [‘a’ , ’e’ , ’</a:t>
            </a:r>
            <a:r>
              <a:rPr lang="en-IN" dirty="0" err="1"/>
              <a:t>i</a:t>
            </a:r>
            <a:r>
              <a:rPr lang="en-IN" dirty="0"/>
              <a:t>’ , ’o’ , ’u’]</a:t>
            </a:r>
          </a:p>
          <a:p>
            <a:endParaRPr lang="en-IN" dirty="0"/>
          </a:p>
          <a:p>
            <a:pPr>
              <a:buNone/>
            </a:pPr>
            <a:r>
              <a:rPr lang="en-IN" dirty="0"/>
              <a:t>vowels[0]</a:t>
            </a:r>
            <a:r>
              <a:rPr lang="en-US" dirty="0"/>
              <a:t>, vowels[4], vowels[-1], vowels[-3]</a:t>
            </a:r>
          </a:p>
          <a:p>
            <a:pPr>
              <a:buNone/>
            </a:pPr>
            <a:r>
              <a:rPr lang="en-IN" dirty="0"/>
              <a:t>ACCESSING values beyond length of list elements vowels[5]</a:t>
            </a:r>
          </a:p>
          <a:p>
            <a:pPr>
              <a:buNone/>
            </a:pPr>
            <a:endParaRPr lang="en-IN" dirty="0"/>
          </a:p>
          <a:p>
            <a:pPr>
              <a:buNone/>
            </a:pPr>
            <a:r>
              <a:rPr lang="en-IN" dirty="0"/>
              <a:t>Compare mutability of strings and lists data structures...!!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61EA2-8A51-6AE0-FF94-2F40022FF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Traversing a List</a:t>
            </a:r>
            <a:endParaRPr lang="en-IN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41924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for loop makes it easy to traverse or loop over items in a list.</a:t>
            </a:r>
          </a:p>
          <a:p>
            <a:r>
              <a:rPr lang="en-IN" dirty="0"/>
              <a:t>Traversing List is similar to traversing strings. It also same to methods of accessing elements using indexing and variable equivalent.</a:t>
            </a:r>
          </a:p>
          <a:p>
            <a:pPr>
              <a:buNone/>
            </a:pPr>
            <a:r>
              <a:rPr lang="en-IN" dirty="0"/>
              <a:t>l = [10,12,34,1,43,6]</a:t>
            </a:r>
          </a:p>
          <a:p>
            <a:r>
              <a:rPr lang="en-IN" dirty="0"/>
              <a:t>Method1 :</a:t>
            </a:r>
          </a:p>
          <a:p>
            <a:pPr>
              <a:buNone/>
            </a:pPr>
            <a:r>
              <a:rPr lang="en-IN" dirty="0"/>
              <a:t>for </a:t>
            </a:r>
            <a:r>
              <a:rPr lang="en-IN" dirty="0" err="1"/>
              <a:t>i</a:t>
            </a:r>
            <a:r>
              <a:rPr lang="en-IN" dirty="0"/>
              <a:t> in range(</a:t>
            </a:r>
            <a:r>
              <a:rPr lang="en-IN" dirty="0" err="1"/>
              <a:t>len</a:t>
            </a:r>
            <a:r>
              <a:rPr lang="en-IN" dirty="0"/>
              <a:t>(l)):</a:t>
            </a:r>
          </a:p>
          <a:p>
            <a:pPr>
              <a:buNone/>
            </a:pPr>
            <a:r>
              <a:rPr lang="en-IN" dirty="0"/>
              <a:t>	print(l[</a:t>
            </a:r>
            <a:r>
              <a:rPr lang="en-IN" dirty="0" err="1"/>
              <a:t>i</a:t>
            </a:r>
            <a:r>
              <a:rPr lang="en-IN" dirty="0"/>
              <a:t>])		#Indexing Method</a:t>
            </a:r>
          </a:p>
          <a:p>
            <a:r>
              <a:rPr lang="en-IN" dirty="0"/>
              <a:t>Method2:</a:t>
            </a:r>
          </a:p>
          <a:p>
            <a:pPr>
              <a:buNone/>
            </a:pPr>
            <a:r>
              <a:rPr lang="en-IN" dirty="0"/>
              <a:t>for </a:t>
            </a:r>
            <a:r>
              <a:rPr lang="en-IN" dirty="0" err="1"/>
              <a:t>var</a:t>
            </a:r>
            <a:r>
              <a:rPr lang="en-IN" dirty="0"/>
              <a:t> in l:</a:t>
            </a:r>
          </a:p>
          <a:p>
            <a:pPr>
              <a:buNone/>
            </a:pPr>
            <a:r>
              <a:rPr lang="en-IN" dirty="0"/>
              <a:t>	print(</a:t>
            </a:r>
            <a:r>
              <a:rPr lang="en-IN" dirty="0" err="1"/>
              <a:t>var</a:t>
            </a:r>
            <a:r>
              <a:rPr lang="en-IN" dirty="0"/>
              <a:t>)		#variable equivalent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3778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40093-704C-7841-E5A9-31C8544A2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25"/>
            <a:ext cx="10515600" cy="1325563"/>
          </a:xfrm>
        </p:spPr>
        <p:txBody>
          <a:bodyPr/>
          <a:lstStyle/>
          <a:p>
            <a:r>
              <a:rPr lang="en-US" dirty="0"/>
              <a:t>List Comparison</a:t>
            </a:r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9173" y="981833"/>
            <a:ext cx="9239769" cy="5693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48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537473"/>
            <a:ext cx="12192000" cy="54928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266864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1135</Words>
  <Application>Microsoft Office PowerPoint</Application>
  <PresentationFormat>Widescreen</PresentationFormat>
  <Paragraphs>124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Class 08- List</vt:lpstr>
      <vt:lpstr>Introduction to Lists</vt:lpstr>
      <vt:lpstr>Creating Lists</vt:lpstr>
      <vt:lpstr>Accessing Lists</vt:lpstr>
      <vt:lpstr>Similarity of lists with strings</vt:lpstr>
      <vt:lpstr>Accessing Individual Elements</vt:lpstr>
      <vt:lpstr>Traversing a List</vt:lpstr>
      <vt:lpstr>List Comparison</vt:lpstr>
      <vt:lpstr>PowerPoint Presentation</vt:lpstr>
      <vt:lpstr>List Operations</vt:lpstr>
      <vt:lpstr>Joining lists(+ operator)</vt:lpstr>
      <vt:lpstr>PowerPoint Presentation</vt:lpstr>
      <vt:lpstr>Repeating or replicating lists (* operator)</vt:lpstr>
      <vt:lpstr>Slicing the lists</vt:lpstr>
      <vt:lpstr>PowerPoint Presentation</vt:lpstr>
      <vt:lpstr>List Manipulation</vt:lpstr>
      <vt:lpstr>PowerPoint Presentation</vt:lpstr>
      <vt:lpstr>Functions in Lists</vt:lpstr>
      <vt:lpstr>append() AND pop()</vt:lpstr>
      <vt:lpstr>PowerPoint Presentation</vt:lpstr>
      <vt:lpstr>PowerPoint Presentation</vt:lpstr>
      <vt:lpstr>Index Assignment</vt:lpstr>
      <vt:lpstr>Deleting Elements from a list</vt:lpstr>
      <vt:lpstr>PowerPoint Presentation</vt:lpstr>
      <vt:lpstr>index() method</vt:lpstr>
      <vt:lpstr>extend() method</vt:lpstr>
      <vt:lpstr>PowerPoint Presentation</vt:lpstr>
      <vt:lpstr>PowerPoint Presentation</vt:lpstr>
      <vt:lpstr>insert() function</vt:lpstr>
      <vt:lpstr>remove() function</vt:lpstr>
      <vt:lpstr>clear() method</vt:lpstr>
      <vt:lpstr>count() method</vt:lpstr>
      <vt:lpstr>reverse() method</vt:lpstr>
      <vt:lpstr>sort() method</vt:lpstr>
      <vt:lpstr>Programs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08- Strings</dc:title>
  <dc:creator>SAHIL YADAV</dc:creator>
  <cp:lastModifiedBy>SAHIL YADAV</cp:lastModifiedBy>
  <cp:revision>25</cp:revision>
  <dcterms:created xsi:type="dcterms:W3CDTF">2023-02-24T06:31:01Z</dcterms:created>
  <dcterms:modified xsi:type="dcterms:W3CDTF">2023-03-07T13:16:40Z</dcterms:modified>
</cp:coreProperties>
</file>

<file path=docProps/thumbnail.jpeg>
</file>